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61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9D463-5158-4F61-9C6F-EF27433D0E38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B6492-813D-4335-862A-F22A2438EBCB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9D463-5158-4F61-9C6F-EF27433D0E38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B6492-813D-4335-862A-F22A2438EBC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9D463-5158-4F61-9C6F-EF27433D0E38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B6492-813D-4335-862A-F22A2438EBC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9D463-5158-4F61-9C6F-EF27433D0E38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B6492-813D-4335-862A-F22A2438EBCB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9D463-5158-4F61-9C6F-EF27433D0E38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B6492-813D-4335-862A-F22A2438EBC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9D463-5158-4F61-9C6F-EF27433D0E38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B6492-813D-4335-862A-F22A2438EBCB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9D463-5158-4F61-9C6F-EF27433D0E38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B6492-813D-4335-862A-F22A2438EBCB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9D463-5158-4F61-9C6F-EF27433D0E38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B6492-813D-4335-862A-F22A2438EBC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9D463-5158-4F61-9C6F-EF27433D0E38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B6492-813D-4335-862A-F22A2438EBC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9D463-5158-4F61-9C6F-EF27433D0E38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B6492-813D-4335-862A-F22A2438EBC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9D463-5158-4F61-9C6F-EF27433D0E38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B6492-813D-4335-862A-F22A2438EBCB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099D463-5158-4F61-9C6F-EF27433D0E38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8B6492-813D-4335-862A-F22A2438EBCB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ij\Desktop\20241210_0947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124" y="1303863"/>
            <a:ext cx="2758624" cy="2068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arij\Desktop\20241209_08432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1346" y="609803"/>
            <a:ext cx="2417451" cy="181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marij\Desktop\20241209_08522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08124">
            <a:off x="362173" y="3547086"/>
            <a:ext cx="2948062" cy="221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marij\Desktop\20241210_10292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784" y="307621"/>
            <a:ext cx="2765911" cy="207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marij\Desktop\20241210_081540 (3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81611">
            <a:off x="5870243" y="3952084"/>
            <a:ext cx="2976330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27784" y="441538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„SUPERJEŽ” U BORBI ZA </a:t>
            </a:r>
          </a:p>
          <a:p>
            <a:pPr algn="ctr"/>
            <a:r>
              <a:rPr lang="hr-HR" dirty="0" smtClean="0"/>
              <a:t>NEVIDLJIVO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 rot="20856201">
            <a:off x="1906688" y="6195609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bedževi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2987124" y="3420213"/>
            <a:ext cx="2970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Mama uzima moć osmijeha</a:t>
            </a:r>
            <a:endParaRPr lang="hr-HR" dirty="0"/>
          </a:p>
        </p:txBody>
      </p:sp>
      <p:pic>
        <p:nvPicPr>
          <p:cNvPr id="5" name="Picture 2" descr="C:\Users\marij\Downloads\20241212_09495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244264" y="4238746"/>
            <a:ext cx="2263580" cy="1697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33993" y="6219378"/>
            <a:ext cx="1820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Naša domaćica</a:t>
            </a:r>
          </a:p>
          <a:p>
            <a:r>
              <a:rPr lang="hr-HR" dirty="0"/>
              <a:t>t</a:t>
            </a:r>
            <a:r>
              <a:rPr lang="hr-HR" dirty="0" smtClean="0"/>
              <a:t>eta Dunja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7314598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302</TotalTime>
  <Words>16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Slipstream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marijanabubalo80@gmail.com</dc:creator>
  <cp:lastModifiedBy>marijanabubalo80@gmail.com</cp:lastModifiedBy>
  <cp:revision>8</cp:revision>
  <dcterms:created xsi:type="dcterms:W3CDTF">2024-12-11T06:44:46Z</dcterms:created>
  <dcterms:modified xsi:type="dcterms:W3CDTF">2024-12-12T08:56:06Z</dcterms:modified>
</cp:coreProperties>
</file>