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6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B738-9EB0-4FB8-8D20-00C725AAB584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86F31-0B0E-4108-9C70-DBEE70B8A27E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B738-9EB0-4FB8-8D20-00C725AAB584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86F31-0B0E-4108-9C70-DBEE70B8A27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B738-9EB0-4FB8-8D20-00C725AAB584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86F31-0B0E-4108-9C70-DBEE70B8A27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B738-9EB0-4FB8-8D20-00C725AAB584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86F31-0B0E-4108-9C70-DBEE70B8A27E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B738-9EB0-4FB8-8D20-00C725AAB584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86F31-0B0E-4108-9C70-DBEE70B8A27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B738-9EB0-4FB8-8D20-00C725AAB584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86F31-0B0E-4108-9C70-DBEE70B8A27E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B738-9EB0-4FB8-8D20-00C725AAB584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86F31-0B0E-4108-9C70-DBEE70B8A27E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B738-9EB0-4FB8-8D20-00C725AAB584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86F31-0B0E-4108-9C70-DBEE70B8A27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B738-9EB0-4FB8-8D20-00C725AAB584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86F31-0B0E-4108-9C70-DBEE70B8A27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B738-9EB0-4FB8-8D20-00C725AAB584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86F31-0B0E-4108-9C70-DBEE70B8A27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B738-9EB0-4FB8-8D20-00C725AAB584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86F31-0B0E-4108-9C70-DBEE70B8A27E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A00B738-9EB0-4FB8-8D20-00C725AAB584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1986F31-0B0E-4108-9C70-DBEE70B8A27E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5053013"/>
            <a:ext cx="5637213" cy="881062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968500" y="3573463"/>
            <a:ext cx="7175500" cy="1792287"/>
          </a:xfrm>
        </p:spPr>
        <p:txBody>
          <a:bodyPr/>
          <a:lstStyle/>
          <a:p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pic>
        <p:nvPicPr>
          <p:cNvPr id="1026" name="Picture 2" descr="C:\Users\marij\Desktop\20241209_0935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681331"/>
            <a:ext cx="2304256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arij\Desktop\20241209_09371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25" y="47667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arij\Desktop\20241209_09011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60992" y="675100"/>
            <a:ext cx="2679549" cy="2009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marij\Desktop\20241209_09354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00217" y="3884517"/>
            <a:ext cx="2634721" cy="1976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marij\Desktop\20241209_085924 (1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113961" y="707976"/>
            <a:ext cx="2641976" cy="1981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marij\Desktop\20241209_08454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57525" y="3885874"/>
            <a:ext cx="2631105" cy="1973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marij\Desktop\0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64" y="2552446"/>
            <a:ext cx="1841388" cy="2453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885812">
            <a:off x="2544257" y="3232012"/>
            <a:ext cx="1265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Super moć</a:t>
            </a:r>
          </a:p>
          <a:p>
            <a:r>
              <a:rPr lang="hr-HR" smtClean="0"/>
              <a:t>tasteri</a:t>
            </a:r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 rot="21022394">
            <a:off x="1110301" y="4503205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zagrljaj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6785176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215</TotalTime>
  <Words>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marijanabubalo80@gmail.com</dc:creator>
  <cp:lastModifiedBy>marijanabubalo80@gmail.com</cp:lastModifiedBy>
  <cp:revision>9</cp:revision>
  <dcterms:created xsi:type="dcterms:W3CDTF">2024-12-11T09:09:47Z</dcterms:created>
  <dcterms:modified xsi:type="dcterms:W3CDTF">2024-12-12T08:56:37Z</dcterms:modified>
</cp:coreProperties>
</file>