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594A45-65FB-4C3F-974B-47CC449BCDFD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5EA51-CED3-4688-8C7A-5A198298F67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920" y="216656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26" name="Picture 2" descr="C:\Users\marij\Desktop\slike_super_jež\fakult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476672"/>
            <a:ext cx="2427954" cy="18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ij\Desktop\slike_super_jež\biologij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67965"/>
            <a:ext cx="1944804" cy="258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rij\Desktop\slike_super_jež\fakultet kemij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45561" y="678580"/>
            <a:ext cx="2484917" cy="186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arij\Desktop\slike_super_jež\fakultet likovn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37" y="4653136"/>
            <a:ext cx="3293004" cy="185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arij\Videos\Pictures\IMG-82335cb4d92bda67c5202ec4ea4b356a-V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4624"/>
            <a:ext cx="3240360" cy="182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marij\Desktop\slike_super_jež\pauk zel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804" y="3284984"/>
            <a:ext cx="1439736" cy="311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marij\Videos\Pictures\IMG-8746bb027e33ff4e53eb05a089175203-V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124" y="3068960"/>
            <a:ext cx="3215838" cy="14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marij\Downloads\20241211_105041 (1)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653136"/>
            <a:ext cx="2708300" cy="203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79700" y="2972102"/>
            <a:ext cx="161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MOĆ ZNANJA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969599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</TotalTime>
  <Words>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marijanabubalo80@gmail.com</dc:creator>
  <cp:lastModifiedBy>marijanabubalo80@gmail.com</cp:lastModifiedBy>
  <cp:revision>5</cp:revision>
  <dcterms:created xsi:type="dcterms:W3CDTF">2024-12-12T07:00:04Z</dcterms:created>
  <dcterms:modified xsi:type="dcterms:W3CDTF">2024-12-12T08:56:49Z</dcterms:modified>
</cp:coreProperties>
</file>