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C50B73-F8BC-4C22-B911-0F8369D5B296}" type="datetimeFigureOut">
              <a:rPr lang="hr-HR" smtClean="0"/>
              <a:t>12.12.2024.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9586C8-C056-4A90-8073-7640D2C7230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9342" y="4157548"/>
            <a:ext cx="3245158" cy="783620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516216" y="5949279"/>
            <a:ext cx="1941983" cy="43204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zdravlje</a:t>
            </a:r>
            <a:endParaRPr lang="hr-HR" dirty="0"/>
          </a:p>
        </p:txBody>
      </p:sp>
      <p:pic>
        <p:nvPicPr>
          <p:cNvPr id="1026" name="Picture 2" descr="C:\Users\marij\Desktop\slike_super_jež\pomagan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" y="332656"/>
            <a:ext cx="2618049" cy="19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j\Desktop\slike_super_jež\paketici_za_baj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803">
            <a:off x="6948264" y="1700808"/>
            <a:ext cx="196821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ij\Desktop\slike_super_jež\pletenic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4" y="2564904"/>
            <a:ext cx="2477254" cy="18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rij\Desktop\slike_super_jež\park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47" y="30679"/>
            <a:ext cx="2738398" cy="20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rij\Desktop\slike_super_jež\žiraf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2077">
            <a:off x="2682251" y="502218"/>
            <a:ext cx="2581128" cy="19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arij\Desktop\slike_super_jež\različitost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18" y="2594519"/>
            <a:ext cx="3137589" cy="14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rij\Desktop\slike_super_jež\zdravlj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46" y="4140104"/>
            <a:ext cx="2600987" cy="195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marij\Desktop\slike_super_jež\voćna sala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40" y="4815745"/>
            <a:ext cx="2387944" cy="17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arij\Desktop\slike_super_jež\ples_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814">
            <a:off x="200979" y="4838362"/>
            <a:ext cx="2212762" cy="16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marij\Desktop\slike_super_jež\pl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116">
            <a:off x="2195736" y="4140104"/>
            <a:ext cx="2273076" cy="17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548" y="225422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pomaganje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620248" y="2084478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dijeljenje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404308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različitost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2271243" y="623737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glazba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619897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zdravlje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523424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6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zdravlje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marijanabubalo80@gmail.com</dc:creator>
  <cp:lastModifiedBy>marijanabubalo80@gmail.com</cp:lastModifiedBy>
  <cp:revision>7</cp:revision>
  <dcterms:created xsi:type="dcterms:W3CDTF">2024-12-12T07:17:21Z</dcterms:created>
  <dcterms:modified xsi:type="dcterms:W3CDTF">2024-12-12T08:57:38Z</dcterms:modified>
</cp:coreProperties>
</file>