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2FC13-BBA7-46BE-ADBF-FCC8562E30C8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107151-8528-40D7-9F99-39ABB7A58CE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j\Desktop\slike_super_jež\mašk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102"/>
            <a:ext cx="2712903" cy="18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j\Desktop\slike_super_jež\maška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947308" cy="16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ij\Desktop\slike_super_jež\vrijedne.ruk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1" y="4581128"/>
            <a:ext cx="2322184" cy="17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ij\Desktop\slike_super_jež\bošnj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315">
            <a:off x="226789" y="2621409"/>
            <a:ext cx="2019212" cy="15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ij\Desktop\slike_super_jež\vrijedne r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49" y="2440545"/>
            <a:ext cx="1437891" cy="19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ij\Videos\Pictures\IMG-9eb6332fc6a45b148e1ff0edb8662ce0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5" y="4357733"/>
            <a:ext cx="1762959" cy="23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arij\Videos\Pictures\IMG-20230216-WA0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42260"/>
            <a:ext cx="2099387" cy="15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rij\Desktop\slike_super_jež\zagrljaj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296">
            <a:off x="4456646" y="2556540"/>
            <a:ext cx="2246932" cy="16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rij\Videos\Pictures\20231019_1056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52" y="4654923"/>
            <a:ext cx="2822232" cy="21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arij\Videos\Pictures\IMG-54cefec2e42fcfdee44bd8698bc5380b-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52" y="2258225"/>
            <a:ext cx="2318527" cy="15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5224" y="189588"/>
            <a:ext cx="158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Vrijedne ruke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37882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marijanabubalo80@gmail.com</dc:creator>
  <cp:lastModifiedBy>marijanabubalo80@gmail.com</cp:lastModifiedBy>
  <cp:revision>5</cp:revision>
  <dcterms:created xsi:type="dcterms:W3CDTF">2024-12-12T08:18:38Z</dcterms:created>
  <dcterms:modified xsi:type="dcterms:W3CDTF">2024-12-12T08:57:52Z</dcterms:modified>
</cp:coreProperties>
</file>